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F22525-6DBF-41DF-86B7-00F6A8D26763}" v="6" dt="2022-06-28T09:46:47.4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rfant Matúš, Ing., PhD." userId="8bec9e68-8a3a-41cf-8ef9-992d64ec9df6" providerId="ADAL" clId="{D3EAE3C0-0B2E-4BC4-BDBA-196580F46EAD}"/>
    <pc:docChg chg="undo custSel addSld modSld sldOrd">
      <pc:chgData name="Korfant Matúš, Ing., PhD." userId="8bec9e68-8a3a-41cf-8ef9-992d64ec9df6" providerId="ADAL" clId="{D3EAE3C0-0B2E-4BC4-BDBA-196580F46EAD}" dt="2022-04-13T08:14:31.135" v="174" actId="20577"/>
      <pc:docMkLst>
        <pc:docMk/>
      </pc:docMkLst>
      <pc:sldChg chg="addSp delSp modSp mod">
        <pc:chgData name="Korfant Matúš, Ing., PhD." userId="8bec9e68-8a3a-41cf-8ef9-992d64ec9df6" providerId="ADAL" clId="{D3EAE3C0-0B2E-4BC4-BDBA-196580F46EAD}" dt="2022-04-13T08:14:31.135" v="174" actId="20577"/>
        <pc:sldMkLst>
          <pc:docMk/>
          <pc:sldMk cId="3471716961" sldId="257"/>
        </pc:sldMkLst>
        <pc:spChg chg="mod">
          <ac:chgData name="Korfant Matúš, Ing., PhD." userId="8bec9e68-8a3a-41cf-8ef9-992d64ec9df6" providerId="ADAL" clId="{D3EAE3C0-0B2E-4BC4-BDBA-196580F46EAD}" dt="2022-04-13T08:14:31.135" v="174" actId="20577"/>
          <ac:spMkLst>
            <pc:docMk/>
            <pc:sldMk cId="3471716961" sldId="257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14:03.232" v="159" actId="478"/>
          <ac:spMkLst>
            <pc:docMk/>
            <pc:sldMk cId="3471716961" sldId="257"/>
            <ac:spMk id="4" creationId="{55632966-9B27-4AD7-B8CC-49D4D1A71630}"/>
          </ac:spMkLst>
        </pc:spChg>
        <pc:spChg chg="add del mod">
          <ac:chgData name="Korfant Matúš, Ing., PhD." userId="8bec9e68-8a3a-41cf-8ef9-992d64ec9df6" providerId="ADAL" clId="{D3EAE3C0-0B2E-4BC4-BDBA-196580F46EAD}" dt="2022-04-13T08:14:23.771" v="170" actId="478"/>
          <ac:spMkLst>
            <pc:docMk/>
            <pc:sldMk cId="3471716961" sldId="257"/>
            <ac:spMk id="7" creationId="{EDA07750-1AF7-4CC6-8A60-406E0146A86B}"/>
          </ac:spMkLst>
        </pc:spChg>
        <pc:picChg chg="add del mod">
          <ac:chgData name="Korfant Matúš, Ing., PhD." userId="8bec9e68-8a3a-41cf-8ef9-992d64ec9df6" providerId="ADAL" clId="{D3EAE3C0-0B2E-4BC4-BDBA-196580F46EAD}" dt="2022-04-13T08:14:23.771" v="170" actId="478"/>
          <ac:picMkLst>
            <pc:docMk/>
            <pc:sldMk cId="3471716961" sldId="257"/>
            <ac:picMk id="5" creationId="{2A5F61D3-792D-4BA7-A80F-55AB75A3B2DE}"/>
          </ac:picMkLst>
        </pc:picChg>
        <pc:picChg chg="add del mod">
          <ac:chgData name="Korfant Matúš, Ing., PhD." userId="8bec9e68-8a3a-41cf-8ef9-992d64ec9df6" providerId="ADAL" clId="{D3EAE3C0-0B2E-4BC4-BDBA-196580F46EAD}" dt="2022-04-13T08:14:22.825" v="169" actId="931"/>
          <ac:picMkLst>
            <pc:docMk/>
            <pc:sldMk cId="3471716961" sldId="257"/>
            <ac:picMk id="9" creationId="{34CAB7FE-DD99-4A94-8D3E-D0A646B69C73}"/>
          </ac:picMkLst>
        </pc:picChg>
      </pc:sldChg>
      <pc:sldChg chg="modSp mod">
        <pc:chgData name="Korfant Matúš, Ing., PhD." userId="8bec9e68-8a3a-41cf-8ef9-992d64ec9df6" providerId="ADAL" clId="{D3EAE3C0-0B2E-4BC4-BDBA-196580F46EAD}" dt="2022-04-13T08:06:33.262" v="42" actId="113"/>
        <pc:sldMkLst>
          <pc:docMk/>
          <pc:sldMk cId="3536968424" sldId="258"/>
        </pc:sldMkLst>
        <pc:spChg chg="mod">
          <ac:chgData name="Korfant Matúš, Ing., PhD." userId="8bec9e68-8a3a-41cf-8ef9-992d64ec9df6" providerId="ADAL" clId="{D3EAE3C0-0B2E-4BC4-BDBA-196580F46EAD}" dt="2022-04-13T08:06:33.262" v="42" actId="113"/>
          <ac:spMkLst>
            <pc:docMk/>
            <pc:sldMk cId="3536968424" sldId="258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D3EAE3C0-0B2E-4BC4-BDBA-196580F46EAD}" dt="2022-04-13T08:06:45.209" v="45" actId="113"/>
        <pc:sldMkLst>
          <pc:docMk/>
          <pc:sldMk cId="3769389054" sldId="259"/>
        </pc:sldMkLst>
        <pc:spChg chg="mod">
          <ac:chgData name="Korfant Matúš, Ing., PhD." userId="8bec9e68-8a3a-41cf-8ef9-992d64ec9df6" providerId="ADAL" clId="{D3EAE3C0-0B2E-4BC4-BDBA-196580F46EAD}" dt="2022-04-13T08:06:45.209" v="45" actId="113"/>
          <ac:spMkLst>
            <pc:docMk/>
            <pc:sldMk cId="3769389054" sldId="259"/>
            <ac:spMk id="2" creationId="{1074A7AD-81B7-4590-9665-BEC0740BE500}"/>
          </ac:spMkLst>
        </pc:spChg>
      </pc:sldChg>
      <pc:sldChg chg="addSp delSp modSp add mod">
        <pc:chgData name="Korfant Matúš, Ing., PhD." userId="8bec9e68-8a3a-41cf-8ef9-992d64ec9df6" providerId="ADAL" clId="{D3EAE3C0-0B2E-4BC4-BDBA-196580F46EAD}" dt="2022-04-13T08:06:54.679" v="47" actId="113"/>
        <pc:sldMkLst>
          <pc:docMk/>
          <pc:sldMk cId="2347646132" sldId="260"/>
        </pc:sldMkLst>
        <pc:spChg chg="mod">
          <ac:chgData name="Korfant Matúš, Ing., PhD." userId="8bec9e68-8a3a-41cf-8ef9-992d64ec9df6" providerId="ADAL" clId="{D3EAE3C0-0B2E-4BC4-BDBA-196580F46EAD}" dt="2022-04-13T08:06:54.679" v="47" actId="113"/>
          <ac:spMkLst>
            <pc:docMk/>
            <pc:sldMk cId="2347646132" sldId="260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05:32.327" v="2" actId="931"/>
          <ac:spMkLst>
            <pc:docMk/>
            <pc:sldMk cId="2347646132" sldId="260"/>
            <ac:spMk id="4" creationId="{CA1BD4DE-80C6-4696-8A2B-383B65874F9B}"/>
          </ac:spMkLst>
        </pc:spChg>
        <pc:picChg chg="del">
          <ac:chgData name="Korfant Matúš, Ing., PhD." userId="8bec9e68-8a3a-41cf-8ef9-992d64ec9df6" providerId="ADAL" clId="{D3EAE3C0-0B2E-4BC4-BDBA-196580F46EAD}" dt="2022-04-13T08:05:21.228" v="1" actId="478"/>
          <ac:picMkLst>
            <pc:docMk/>
            <pc:sldMk cId="2347646132" sldId="260"/>
            <ac:picMk id="6" creationId="{4B5AA637-9E8F-4CA8-8C7E-DA87E9937FB1}"/>
          </ac:picMkLst>
        </pc:picChg>
        <pc:picChg chg="add mod">
          <ac:chgData name="Korfant Matúš, Ing., PhD." userId="8bec9e68-8a3a-41cf-8ef9-992d64ec9df6" providerId="ADAL" clId="{D3EAE3C0-0B2E-4BC4-BDBA-196580F46EAD}" dt="2022-04-13T08:05:40.579" v="6" actId="1076"/>
          <ac:picMkLst>
            <pc:docMk/>
            <pc:sldMk cId="2347646132" sldId="260"/>
            <ac:picMk id="7" creationId="{87CD2470-94AE-4B40-9B7A-8AC3EF486D04}"/>
          </ac:picMkLst>
        </pc:picChg>
      </pc:sldChg>
      <pc:sldChg chg="addSp delSp modSp add mod">
        <pc:chgData name="Korfant Matúš, Ing., PhD." userId="8bec9e68-8a3a-41cf-8ef9-992d64ec9df6" providerId="ADAL" clId="{D3EAE3C0-0B2E-4BC4-BDBA-196580F46EAD}" dt="2022-04-13T08:07:29.297" v="59" actId="20577"/>
        <pc:sldMkLst>
          <pc:docMk/>
          <pc:sldMk cId="2091099120" sldId="261"/>
        </pc:sldMkLst>
        <pc:spChg chg="mod">
          <ac:chgData name="Korfant Matúš, Ing., PhD." userId="8bec9e68-8a3a-41cf-8ef9-992d64ec9df6" providerId="ADAL" clId="{D3EAE3C0-0B2E-4BC4-BDBA-196580F46EAD}" dt="2022-04-13T08:07:29.297" v="59" actId="20577"/>
          <ac:spMkLst>
            <pc:docMk/>
            <pc:sldMk cId="2091099120" sldId="261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07:14.033" v="50" actId="931"/>
          <ac:spMkLst>
            <pc:docMk/>
            <pc:sldMk cId="2091099120" sldId="261"/>
            <ac:spMk id="4" creationId="{AAA9BBBF-C317-44A4-939A-E5A3CB8EE5F0}"/>
          </ac:spMkLst>
        </pc:spChg>
        <pc:picChg chg="add mod">
          <ac:chgData name="Korfant Matúš, Ing., PhD." userId="8bec9e68-8a3a-41cf-8ef9-992d64ec9df6" providerId="ADAL" clId="{D3EAE3C0-0B2E-4BC4-BDBA-196580F46EAD}" dt="2022-04-13T08:07:20.616" v="52" actId="1076"/>
          <ac:picMkLst>
            <pc:docMk/>
            <pc:sldMk cId="2091099120" sldId="261"/>
            <ac:picMk id="6" creationId="{B8F88E8C-C3CF-4B82-B5CD-2ECD237E0B9E}"/>
          </ac:picMkLst>
        </pc:picChg>
        <pc:picChg chg="del">
          <ac:chgData name="Korfant Matúš, Ing., PhD." userId="8bec9e68-8a3a-41cf-8ef9-992d64ec9df6" providerId="ADAL" clId="{D3EAE3C0-0B2E-4BC4-BDBA-196580F46EAD}" dt="2022-04-13T08:07:07.140" v="49" actId="478"/>
          <ac:picMkLst>
            <pc:docMk/>
            <pc:sldMk cId="2091099120" sldId="261"/>
            <ac:picMk id="7" creationId="{87CD2470-94AE-4B40-9B7A-8AC3EF486D04}"/>
          </ac:picMkLst>
        </pc:picChg>
      </pc:sldChg>
      <pc:sldChg chg="addSp delSp modSp add mod ord">
        <pc:chgData name="Korfant Matúš, Ing., PhD." userId="8bec9e68-8a3a-41cf-8ef9-992d64ec9df6" providerId="ADAL" clId="{D3EAE3C0-0B2E-4BC4-BDBA-196580F46EAD}" dt="2022-04-13T08:07:57.898" v="72" actId="1076"/>
        <pc:sldMkLst>
          <pc:docMk/>
          <pc:sldMk cId="3052669150" sldId="262"/>
        </pc:sldMkLst>
        <pc:spChg chg="mod">
          <ac:chgData name="Korfant Matúš, Ing., PhD." userId="8bec9e68-8a3a-41cf-8ef9-992d64ec9df6" providerId="ADAL" clId="{D3EAE3C0-0B2E-4BC4-BDBA-196580F46EAD}" dt="2022-04-13T08:07:42.235" v="66" actId="20577"/>
          <ac:spMkLst>
            <pc:docMk/>
            <pc:sldMk cId="3052669150" sldId="262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07:52.733" v="68" actId="931"/>
          <ac:spMkLst>
            <pc:docMk/>
            <pc:sldMk cId="3052669150" sldId="262"/>
            <ac:spMk id="4" creationId="{2D02A901-1850-488A-80D5-FFED23C0779F}"/>
          </ac:spMkLst>
        </pc:spChg>
        <pc:picChg chg="add mod">
          <ac:chgData name="Korfant Matúš, Ing., PhD." userId="8bec9e68-8a3a-41cf-8ef9-992d64ec9df6" providerId="ADAL" clId="{D3EAE3C0-0B2E-4BC4-BDBA-196580F46EAD}" dt="2022-04-13T08:07:57.898" v="72" actId="1076"/>
          <ac:picMkLst>
            <pc:docMk/>
            <pc:sldMk cId="3052669150" sldId="262"/>
            <ac:picMk id="6" creationId="{183D7CCC-51C2-487B-B07F-1E8458AAD21F}"/>
          </ac:picMkLst>
        </pc:picChg>
        <pc:picChg chg="del">
          <ac:chgData name="Korfant Matúš, Ing., PhD." userId="8bec9e68-8a3a-41cf-8ef9-992d64ec9df6" providerId="ADAL" clId="{D3EAE3C0-0B2E-4BC4-BDBA-196580F46EAD}" dt="2022-04-13T08:07:43.670" v="67" actId="478"/>
          <ac:picMkLst>
            <pc:docMk/>
            <pc:sldMk cId="3052669150" sldId="262"/>
            <ac:picMk id="7" creationId="{87CD2470-94AE-4B40-9B7A-8AC3EF486D04}"/>
          </ac:picMkLst>
        </pc:picChg>
      </pc:sldChg>
      <pc:sldChg chg="addSp delSp modSp add mod ord">
        <pc:chgData name="Korfant Matúš, Ing., PhD." userId="8bec9e68-8a3a-41cf-8ef9-992d64ec9df6" providerId="ADAL" clId="{D3EAE3C0-0B2E-4BC4-BDBA-196580F46EAD}" dt="2022-04-13T08:08:37.104" v="85" actId="1076"/>
        <pc:sldMkLst>
          <pc:docMk/>
          <pc:sldMk cId="3277917353" sldId="263"/>
        </pc:sldMkLst>
        <pc:spChg chg="mod">
          <ac:chgData name="Korfant Matúš, Ing., PhD." userId="8bec9e68-8a3a-41cf-8ef9-992d64ec9df6" providerId="ADAL" clId="{D3EAE3C0-0B2E-4BC4-BDBA-196580F46EAD}" dt="2022-04-13T08:08:13.277" v="79" actId="6549"/>
          <ac:spMkLst>
            <pc:docMk/>
            <pc:sldMk cId="3277917353" sldId="263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08:24.685" v="81" actId="931"/>
          <ac:spMkLst>
            <pc:docMk/>
            <pc:sldMk cId="3277917353" sldId="263"/>
            <ac:spMk id="4" creationId="{C97AAA83-CCD9-4E03-930A-953E02F84504}"/>
          </ac:spMkLst>
        </pc:spChg>
        <pc:picChg chg="del">
          <ac:chgData name="Korfant Matúš, Ing., PhD." userId="8bec9e68-8a3a-41cf-8ef9-992d64ec9df6" providerId="ADAL" clId="{D3EAE3C0-0B2E-4BC4-BDBA-196580F46EAD}" dt="2022-04-13T08:08:15.429" v="80" actId="478"/>
          <ac:picMkLst>
            <pc:docMk/>
            <pc:sldMk cId="3277917353" sldId="263"/>
            <ac:picMk id="6" creationId="{B8F88E8C-C3CF-4B82-B5CD-2ECD237E0B9E}"/>
          </ac:picMkLst>
        </pc:picChg>
        <pc:picChg chg="add mod">
          <ac:chgData name="Korfant Matúš, Ing., PhD." userId="8bec9e68-8a3a-41cf-8ef9-992d64ec9df6" providerId="ADAL" clId="{D3EAE3C0-0B2E-4BC4-BDBA-196580F46EAD}" dt="2022-04-13T08:08:37.104" v="85" actId="1076"/>
          <ac:picMkLst>
            <pc:docMk/>
            <pc:sldMk cId="3277917353" sldId="263"/>
            <ac:picMk id="7" creationId="{6C4EA2B9-E001-4D02-B173-F691DB7B92B3}"/>
          </ac:picMkLst>
        </pc:picChg>
      </pc:sldChg>
      <pc:sldChg chg="addSp delSp modSp add mod ord">
        <pc:chgData name="Korfant Matúš, Ing., PhD." userId="8bec9e68-8a3a-41cf-8ef9-992d64ec9df6" providerId="ADAL" clId="{D3EAE3C0-0B2E-4BC4-BDBA-196580F46EAD}" dt="2022-04-13T08:10:27.107" v="109" actId="1076"/>
        <pc:sldMkLst>
          <pc:docMk/>
          <pc:sldMk cId="1057439610" sldId="264"/>
        </pc:sldMkLst>
        <pc:spChg chg="mod">
          <ac:chgData name="Korfant Matúš, Ing., PhD." userId="8bec9e68-8a3a-41cf-8ef9-992d64ec9df6" providerId="ADAL" clId="{D3EAE3C0-0B2E-4BC4-BDBA-196580F46EAD}" dt="2022-04-13T08:09:47.991" v="101" actId="20577"/>
          <ac:spMkLst>
            <pc:docMk/>
            <pc:sldMk cId="1057439610" sldId="264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10:17.502" v="103" actId="931"/>
          <ac:spMkLst>
            <pc:docMk/>
            <pc:sldMk cId="1057439610" sldId="264"/>
            <ac:spMk id="4" creationId="{8282496C-7BFA-4C98-A2DD-42660EB29837}"/>
          </ac:spMkLst>
        </pc:spChg>
        <pc:picChg chg="add mod">
          <ac:chgData name="Korfant Matúš, Ing., PhD." userId="8bec9e68-8a3a-41cf-8ef9-992d64ec9df6" providerId="ADAL" clId="{D3EAE3C0-0B2E-4BC4-BDBA-196580F46EAD}" dt="2022-04-13T08:10:27.107" v="109" actId="1076"/>
          <ac:picMkLst>
            <pc:docMk/>
            <pc:sldMk cId="1057439610" sldId="264"/>
            <ac:picMk id="6" creationId="{5353EB54-F534-4A5A-8498-484CF2E41DDF}"/>
          </ac:picMkLst>
        </pc:picChg>
        <pc:picChg chg="del">
          <ac:chgData name="Korfant Matúš, Ing., PhD." userId="8bec9e68-8a3a-41cf-8ef9-992d64ec9df6" providerId="ADAL" clId="{D3EAE3C0-0B2E-4BC4-BDBA-196580F46EAD}" dt="2022-04-13T08:09:50.196" v="102" actId="478"/>
          <ac:picMkLst>
            <pc:docMk/>
            <pc:sldMk cId="1057439610" sldId="264"/>
            <ac:picMk id="7" creationId="{87CD2470-94AE-4B40-9B7A-8AC3EF486D04}"/>
          </ac:picMkLst>
        </pc:picChg>
      </pc:sldChg>
      <pc:sldChg chg="addSp delSp modSp add mod">
        <pc:chgData name="Korfant Matúš, Ing., PhD." userId="8bec9e68-8a3a-41cf-8ef9-992d64ec9df6" providerId="ADAL" clId="{D3EAE3C0-0B2E-4BC4-BDBA-196580F46EAD}" dt="2022-04-13T08:12:02.059" v="121" actId="1076"/>
        <pc:sldMkLst>
          <pc:docMk/>
          <pc:sldMk cId="3535613558" sldId="265"/>
        </pc:sldMkLst>
        <pc:spChg chg="mod">
          <ac:chgData name="Korfant Matúš, Ing., PhD." userId="8bec9e68-8a3a-41cf-8ef9-992d64ec9df6" providerId="ADAL" clId="{D3EAE3C0-0B2E-4BC4-BDBA-196580F46EAD}" dt="2022-04-13T08:10:41.424" v="117" actId="20577"/>
          <ac:spMkLst>
            <pc:docMk/>
            <pc:sldMk cId="3535613558" sldId="265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11:54.356" v="119" actId="931"/>
          <ac:spMkLst>
            <pc:docMk/>
            <pc:sldMk cId="3535613558" sldId="265"/>
            <ac:spMk id="4" creationId="{B5410183-16D7-4EF3-BD16-FF6D3B315A84}"/>
          </ac:spMkLst>
        </pc:spChg>
        <pc:picChg chg="del">
          <ac:chgData name="Korfant Matúš, Ing., PhD." userId="8bec9e68-8a3a-41cf-8ef9-992d64ec9df6" providerId="ADAL" clId="{D3EAE3C0-0B2E-4BC4-BDBA-196580F46EAD}" dt="2022-04-13T08:10:43.544" v="118" actId="478"/>
          <ac:picMkLst>
            <pc:docMk/>
            <pc:sldMk cId="3535613558" sldId="265"/>
            <ac:picMk id="6" creationId="{5353EB54-F534-4A5A-8498-484CF2E41DDF}"/>
          </ac:picMkLst>
        </pc:picChg>
        <pc:picChg chg="add mod">
          <ac:chgData name="Korfant Matúš, Ing., PhD." userId="8bec9e68-8a3a-41cf-8ef9-992d64ec9df6" providerId="ADAL" clId="{D3EAE3C0-0B2E-4BC4-BDBA-196580F46EAD}" dt="2022-04-13T08:12:02.059" v="121" actId="1076"/>
          <ac:picMkLst>
            <pc:docMk/>
            <pc:sldMk cId="3535613558" sldId="265"/>
            <ac:picMk id="7" creationId="{A6EF1795-BD3F-47CA-80FF-65892D5081C5}"/>
          </ac:picMkLst>
        </pc:picChg>
      </pc:sldChg>
      <pc:sldChg chg="addSp delSp modSp add mod ord">
        <pc:chgData name="Korfant Matúš, Ing., PhD." userId="8bec9e68-8a3a-41cf-8ef9-992d64ec9df6" providerId="ADAL" clId="{D3EAE3C0-0B2E-4BC4-BDBA-196580F46EAD}" dt="2022-04-13T08:12:46.640" v="141" actId="1076"/>
        <pc:sldMkLst>
          <pc:docMk/>
          <pc:sldMk cId="3076979225" sldId="266"/>
        </pc:sldMkLst>
        <pc:spChg chg="mod">
          <ac:chgData name="Korfant Matúš, Ing., PhD." userId="8bec9e68-8a3a-41cf-8ef9-992d64ec9df6" providerId="ADAL" clId="{D3EAE3C0-0B2E-4BC4-BDBA-196580F46EAD}" dt="2022-04-13T08:12:27.020" v="135" actId="20577"/>
          <ac:spMkLst>
            <pc:docMk/>
            <pc:sldMk cId="3076979225" sldId="266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12:39.816" v="137" actId="931"/>
          <ac:spMkLst>
            <pc:docMk/>
            <pc:sldMk cId="3076979225" sldId="266"/>
            <ac:spMk id="4" creationId="{020C298E-DFAD-4716-80F3-713C6AD813E2}"/>
          </ac:spMkLst>
        </pc:spChg>
        <pc:picChg chg="del">
          <ac:chgData name="Korfant Matúš, Ing., PhD." userId="8bec9e68-8a3a-41cf-8ef9-992d64ec9df6" providerId="ADAL" clId="{D3EAE3C0-0B2E-4BC4-BDBA-196580F46EAD}" dt="2022-04-13T08:12:28.570" v="136" actId="478"/>
          <ac:picMkLst>
            <pc:docMk/>
            <pc:sldMk cId="3076979225" sldId="266"/>
            <ac:picMk id="6" creationId="{183D7CCC-51C2-487B-B07F-1E8458AAD21F}"/>
          </ac:picMkLst>
        </pc:picChg>
        <pc:picChg chg="add mod">
          <ac:chgData name="Korfant Matúš, Ing., PhD." userId="8bec9e68-8a3a-41cf-8ef9-992d64ec9df6" providerId="ADAL" clId="{D3EAE3C0-0B2E-4BC4-BDBA-196580F46EAD}" dt="2022-04-13T08:12:46.640" v="141" actId="1076"/>
          <ac:picMkLst>
            <pc:docMk/>
            <pc:sldMk cId="3076979225" sldId="266"/>
            <ac:picMk id="7" creationId="{22C0F1C3-3AD3-4C36-A5A0-50122AE24F2E}"/>
          </ac:picMkLst>
        </pc:picChg>
      </pc:sldChg>
      <pc:sldChg chg="addSp delSp modSp add mod">
        <pc:chgData name="Korfant Matúš, Ing., PhD." userId="8bec9e68-8a3a-41cf-8ef9-992d64ec9df6" providerId="ADAL" clId="{D3EAE3C0-0B2E-4BC4-BDBA-196580F46EAD}" dt="2022-04-13T08:13:32.706" v="155" actId="1076"/>
        <pc:sldMkLst>
          <pc:docMk/>
          <pc:sldMk cId="362341048" sldId="267"/>
        </pc:sldMkLst>
        <pc:spChg chg="mod">
          <ac:chgData name="Korfant Matúš, Ing., PhD." userId="8bec9e68-8a3a-41cf-8ef9-992d64ec9df6" providerId="ADAL" clId="{D3EAE3C0-0B2E-4BC4-BDBA-196580F46EAD}" dt="2022-04-13T08:12:54.691" v="149" actId="20577"/>
          <ac:spMkLst>
            <pc:docMk/>
            <pc:sldMk cId="362341048" sldId="267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D3EAE3C0-0B2E-4BC4-BDBA-196580F46EAD}" dt="2022-04-13T08:13:25.074" v="151" actId="931"/>
          <ac:spMkLst>
            <pc:docMk/>
            <pc:sldMk cId="362341048" sldId="267"/>
            <ac:spMk id="4" creationId="{B6D6C347-7A67-4849-88B8-DDEA197315C7}"/>
          </ac:spMkLst>
        </pc:spChg>
        <pc:picChg chg="add mod">
          <ac:chgData name="Korfant Matúš, Ing., PhD." userId="8bec9e68-8a3a-41cf-8ef9-992d64ec9df6" providerId="ADAL" clId="{D3EAE3C0-0B2E-4BC4-BDBA-196580F46EAD}" dt="2022-04-13T08:13:32.706" v="155" actId="1076"/>
          <ac:picMkLst>
            <pc:docMk/>
            <pc:sldMk cId="362341048" sldId="267"/>
            <ac:picMk id="6" creationId="{F571FA87-8578-45BC-A1FB-A38F1715C03E}"/>
          </ac:picMkLst>
        </pc:picChg>
        <pc:picChg chg="del">
          <ac:chgData name="Korfant Matúš, Ing., PhD." userId="8bec9e68-8a3a-41cf-8ef9-992d64ec9df6" providerId="ADAL" clId="{D3EAE3C0-0B2E-4BC4-BDBA-196580F46EAD}" dt="2022-04-13T08:12:56.727" v="150" actId="478"/>
          <ac:picMkLst>
            <pc:docMk/>
            <pc:sldMk cId="362341048" sldId="267"/>
            <ac:picMk id="7" creationId="{22C0F1C3-3AD3-4C36-A5A0-50122AE24F2E}"/>
          </ac:picMkLst>
        </pc:picChg>
      </pc:sldChg>
    </pc:docChg>
  </pc:docChgLst>
  <pc:docChgLst>
    <pc:chgData name="Korfant Matúš, Ing., PhD." userId="8bec9e68-8a3a-41cf-8ef9-992d64ec9df6" providerId="ADAL" clId="{2EF22525-6DBF-41DF-86B7-00F6A8D26763}"/>
    <pc:docChg chg="custSel addSld modSld sldOrd">
      <pc:chgData name="Korfant Matúš, Ing., PhD." userId="8bec9e68-8a3a-41cf-8ef9-992d64ec9df6" providerId="ADAL" clId="{2EF22525-6DBF-41DF-86B7-00F6A8D26763}" dt="2022-06-28T09:47:44.961" v="178" actId="20577"/>
      <pc:docMkLst>
        <pc:docMk/>
      </pc:docMkLst>
      <pc:sldChg chg="modSp mod">
        <pc:chgData name="Korfant Matúš, Ing., PhD." userId="8bec9e68-8a3a-41cf-8ef9-992d64ec9df6" providerId="ADAL" clId="{2EF22525-6DBF-41DF-86B7-00F6A8D26763}" dt="2022-06-28T09:17:43.023" v="160" actId="20577"/>
        <pc:sldMkLst>
          <pc:docMk/>
          <pc:sldMk cId="3915166813" sldId="256"/>
        </pc:sldMkLst>
        <pc:spChg chg="mod">
          <ac:chgData name="Korfant Matúš, Ing., PhD." userId="8bec9e68-8a3a-41cf-8ef9-992d64ec9df6" providerId="ADAL" clId="{2EF22525-6DBF-41DF-86B7-00F6A8D26763}" dt="2022-06-28T09:17:43.023" v="160" actId="20577"/>
          <ac:spMkLst>
            <pc:docMk/>
            <pc:sldMk cId="3915166813" sldId="256"/>
            <ac:spMk id="3" creationId="{245C9898-50ED-4125-B362-C7F28B7FAD7C}"/>
          </ac:spMkLst>
        </pc:spChg>
      </pc:sldChg>
      <pc:sldChg chg="addSp delSp modSp mod">
        <pc:chgData name="Korfant Matúš, Ing., PhD." userId="8bec9e68-8a3a-41cf-8ef9-992d64ec9df6" providerId="ADAL" clId="{2EF22525-6DBF-41DF-86B7-00F6A8D26763}" dt="2022-06-28T09:47:03.581" v="174" actId="1076"/>
        <pc:sldMkLst>
          <pc:docMk/>
          <pc:sldMk cId="3471716961" sldId="257"/>
        </pc:sldMkLst>
        <pc:spChg chg="mod">
          <ac:chgData name="Korfant Matúš, Ing., PhD." userId="8bec9e68-8a3a-41cf-8ef9-992d64ec9df6" providerId="ADAL" clId="{2EF22525-6DBF-41DF-86B7-00F6A8D26763}" dt="2022-04-27T07:20:01.479" v="30" actId="20577"/>
          <ac:spMkLst>
            <pc:docMk/>
            <pc:sldMk cId="3471716961" sldId="257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2EF22525-6DBF-41DF-86B7-00F6A8D26763}" dt="2022-06-28T09:40:13.139" v="162" actId="931"/>
          <ac:spMkLst>
            <pc:docMk/>
            <pc:sldMk cId="3471716961" sldId="257"/>
            <ac:spMk id="4" creationId="{3BC6EC25-6AFA-F11F-8C18-68EEF3860248}"/>
          </ac:spMkLst>
        </pc:spChg>
        <pc:spChg chg="add del mod">
          <ac:chgData name="Korfant Matúš, Ing., PhD." userId="8bec9e68-8a3a-41cf-8ef9-992d64ec9df6" providerId="ADAL" clId="{2EF22525-6DBF-41DF-86B7-00F6A8D26763}" dt="2022-06-28T09:46:47.410" v="168" actId="931"/>
          <ac:spMkLst>
            <pc:docMk/>
            <pc:sldMk cId="3471716961" sldId="257"/>
            <ac:spMk id="9" creationId="{E3E854D9-8451-DF52-3E38-13BCCC0F641A}"/>
          </ac:spMkLst>
        </pc:spChg>
        <pc:picChg chg="del">
          <ac:chgData name="Korfant Matúš, Ing., PhD." userId="8bec9e68-8a3a-41cf-8ef9-992d64ec9df6" providerId="ADAL" clId="{2EF22525-6DBF-41DF-86B7-00F6A8D26763}" dt="2022-06-28T09:39:57.076" v="161" actId="478"/>
          <ac:picMkLst>
            <pc:docMk/>
            <pc:sldMk cId="3471716961" sldId="257"/>
            <ac:picMk id="5" creationId="{2A5F61D3-792D-4BA7-A80F-55AB75A3B2DE}"/>
          </ac:picMkLst>
        </pc:picChg>
        <pc:picChg chg="add del mod">
          <ac:chgData name="Korfant Matúš, Ing., PhD." userId="8bec9e68-8a3a-41cf-8ef9-992d64ec9df6" providerId="ADAL" clId="{2EF22525-6DBF-41DF-86B7-00F6A8D26763}" dt="2022-06-28T09:45:15.637" v="167" actId="478"/>
          <ac:picMkLst>
            <pc:docMk/>
            <pc:sldMk cId="3471716961" sldId="257"/>
            <ac:picMk id="7" creationId="{76FA8022-95C0-5045-7C99-FFBAF62CD90E}"/>
          </ac:picMkLst>
        </pc:picChg>
        <pc:picChg chg="add mod">
          <ac:chgData name="Korfant Matúš, Ing., PhD." userId="8bec9e68-8a3a-41cf-8ef9-992d64ec9df6" providerId="ADAL" clId="{2EF22525-6DBF-41DF-86B7-00F6A8D26763}" dt="2022-06-28T09:47:03.581" v="174" actId="1076"/>
          <ac:picMkLst>
            <pc:docMk/>
            <pc:sldMk cId="3471716961" sldId="257"/>
            <ac:picMk id="11" creationId="{2F454613-D979-4EF5-FC75-B5D594A5D8DD}"/>
          </ac:picMkLst>
        </pc:picChg>
      </pc:sldChg>
      <pc:sldChg chg="modSp mod">
        <pc:chgData name="Korfant Matúš, Ing., PhD." userId="8bec9e68-8a3a-41cf-8ef9-992d64ec9df6" providerId="ADAL" clId="{2EF22525-6DBF-41DF-86B7-00F6A8D26763}" dt="2022-04-27T07:51:16.777" v="152" actId="14100"/>
        <pc:sldMkLst>
          <pc:docMk/>
          <pc:sldMk cId="3536968424" sldId="258"/>
        </pc:sldMkLst>
        <pc:spChg chg="mod">
          <ac:chgData name="Korfant Matúš, Ing., PhD." userId="8bec9e68-8a3a-41cf-8ef9-992d64ec9df6" providerId="ADAL" clId="{2EF22525-6DBF-41DF-86B7-00F6A8D26763}" dt="2022-04-27T07:51:16.777" v="152" actId="14100"/>
          <ac:spMkLst>
            <pc:docMk/>
            <pc:sldMk cId="3536968424" sldId="258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14.856" v="38" actId="20577"/>
        <pc:sldMkLst>
          <pc:docMk/>
          <pc:sldMk cId="3769389054" sldId="259"/>
        </pc:sldMkLst>
        <pc:spChg chg="mod">
          <ac:chgData name="Korfant Matúš, Ing., PhD." userId="8bec9e68-8a3a-41cf-8ef9-992d64ec9df6" providerId="ADAL" clId="{2EF22525-6DBF-41DF-86B7-00F6A8D26763}" dt="2022-04-27T07:20:14.856" v="38" actId="20577"/>
          <ac:spMkLst>
            <pc:docMk/>
            <pc:sldMk cId="3769389054" sldId="259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20.660" v="42" actId="20577"/>
        <pc:sldMkLst>
          <pc:docMk/>
          <pc:sldMk cId="2347646132" sldId="260"/>
        </pc:sldMkLst>
        <pc:spChg chg="mod">
          <ac:chgData name="Korfant Matúš, Ing., PhD." userId="8bec9e68-8a3a-41cf-8ef9-992d64ec9df6" providerId="ADAL" clId="{2EF22525-6DBF-41DF-86B7-00F6A8D26763}" dt="2022-04-27T07:20:20.660" v="42" actId="20577"/>
          <ac:spMkLst>
            <pc:docMk/>
            <pc:sldMk cId="2347646132" sldId="260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27.101" v="46" actId="20577"/>
        <pc:sldMkLst>
          <pc:docMk/>
          <pc:sldMk cId="2091099120" sldId="261"/>
        </pc:sldMkLst>
        <pc:spChg chg="mod">
          <ac:chgData name="Korfant Matúš, Ing., PhD." userId="8bec9e68-8a3a-41cf-8ef9-992d64ec9df6" providerId="ADAL" clId="{2EF22525-6DBF-41DF-86B7-00F6A8D26763}" dt="2022-04-27T07:20:27.101" v="46" actId="20577"/>
          <ac:spMkLst>
            <pc:docMk/>
            <pc:sldMk cId="2091099120" sldId="261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34.572" v="50" actId="20577"/>
        <pc:sldMkLst>
          <pc:docMk/>
          <pc:sldMk cId="3052669150" sldId="262"/>
        </pc:sldMkLst>
        <pc:spChg chg="mod">
          <ac:chgData name="Korfant Matúš, Ing., PhD." userId="8bec9e68-8a3a-41cf-8ef9-992d64ec9df6" providerId="ADAL" clId="{2EF22525-6DBF-41DF-86B7-00F6A8D26763}" dt="2022-04-27T07:20:34.572" v="50" actId="20577"/>
          <ac:spMkLst>
            <pc:docMk/>
            <pc:sldMk cId="3052669150" sldId="262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39.305" v="54" actId="20577"/>
        <pc:sldMkLst>
          <pc:docMk/>
          <pc:sldMk cId="3277917353" sldId="263"/>
        </pc:sldMkLst>
        <pc:spChg chg="mod">
          <ac:chgData name="Korfant Matúš, Ing., PhD." userId="8bec9e68-8a3a-41cf-8ef9-992d64ec9df6" providerId="ADAL" clId="{2EF22525-6DBF-41DF-86B7-00F6A8D26763}" dt="2022-04-27T07:20:39.305" v="54" actId="20577"/>
          <ac:spMkLst>
            <pc:docMk/>
            <pc:sldMk cId="3277917353" sldId="263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44.480" v="58" actId="20577"/>
        <pc:sldMkLst>
          <pc:docMk/>
          <pc:sldMk cId="1057439610" sldId="264"/>
        </pc:sldMkLst>
        <pc:spChg chg="mod">
          <ac:chgData name="Korfant Matúš, Ing., PhD." userId="8bec9e68-8a3a-41cf-8ef9-992d64ec9df6" providerId="ADAL" clId="{2EF22525-6DBF-41DF-86B7-00F6A8D26763}" dt="2022-04-27T07:20:44.480" v="58" actId="20577"/>
          <ac:spMkLst>
            <pc:docMk/>
            <pc:sldMk cId="1057439610" sldId="264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49.449" v="64" actId="20577"/>
        <pc:sldMkLst>
          <pc:docMk/>
          <pc:sldMk cId="3535613558" sldId="265"/>
        </pc:sldMkLst>
        <pc:spChg chg="mod">
          <ac:chgData name="Korfant Matúš, Ing., PhD." userId="8bec9e68-8a3a-41cf-8ef9-992d64ec9df6" providerId="ADAL" clId="{2EF22525-6DBF-41DF-86B7-00F6A8D26763}" dt="2022-04-27T07:20:49.449" v="64" actId="20577"/>
          <ac:spMkLst>
            <pc:docMk/>
            <pc:sldMk cId="3535613558" sldId="265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54.454" v="68" actId="20577"/>
        <pc:sldMkLst>
          <pc:docMk/>
          <pc:sldMk cId="3076979225" sldId="266"/>
        </pc:sldMkLst>
        <pc:spChg chg="mod">
          <ac:chgData name="Korfant Matúš, Ing., PhD." userId="8bec9e68-8a3a-41cf-8ef9-992d64ec9df6" providerId="ADAL" clId="{2EF22525-6DBF-41DF-86B7-00F6A8D26763}" dt="2022-04-27T07:20:54.454" v="68" actId="20577"/>
          <ac:spMkLst>
            <pc:docMk/>
            <pc:sldMk cId="3076979225" sldId="266"/>
            <ac:spMk id="2" creationId="{1074A7AD-81B7-4590-9665-BEC0740BE500}"/>
          </ac:spMkLst>
        </pc:spChg>
      </pc:sldChg>
      <pc:sldChg chg="modSp mod">
        <pc:chgData name="Korfant Matúš, Ing., PhD." userId="8bec9e68-8a3a-41cf-8ef9-992d64ec9df6" providerId="ADAL" clId="{2EF22525-6DBF-41DF-86B7-00F6A8D26763}" dt="2022-04-27T07:20:59.180" v="72" actId="20577"/>
        <pc:sldMkLst>
          <pc:docMk/>
          <pc:sldMk cId="362341048" sldId="267"/>
        </pc:sldMkLst>
        <pc:spChg chg="mod">
          <ac:chgData name="Korfant Matúš, Ing., PhD." userId="8bec9e68-8a3a-41cf-8ef9-992d64ec9df6" providerId="ADAL" clId="{2EF22525-6DBF-41DF-86B7-00F6A8D26763}" dt="2022-04-27T07:20:59.180" v="72" actId="20577"/>
          <ac:spMkLst>
            <pc:docMk/>
            <pc:sldMk cId="362341048" sldId="267"/>
            <ac:spMk id="2" creationId="{1074A7AD-81B7-4590-9665-BEC0740BE500}"/>
          </ac:spMkLst>
        </pc:spChg>
      </pc:sldChg>
      <pc:sldChg chg="addSp delSp modSp add mod ord">
        <pc:chgData name="Korfant Matúš, Ing., PhD." userId="8bec9e68-8a3a-41cf-8ef9-992d64ec9df6" providerId="ADAL" clId="{2EF22525-6DBF-41DF-86B7-00F6A8D26763}" dt="2022-06-28T09:47:39.281" v="176" actId="20577"/>
        <pc:sldMkLst>
          <pc:docMk/>
          <pc:sldMk cId="1879039571" sldId="268"/>
        </pc:sldMkLst>
        <pc:spChg chg="mod">
          <ac:chgData name="Korfant Matúš, Ing., PhD." userId="8bec9e68-8a3a-41cf-8ef9-992d64ec9df6" providerId="ADAL" clId="{2EF22525-6DBF-41DF-86B7-00F6A8D26763}" dt="2022-06-28T09:47:39.281" v="176" actId="20577"/>
          <ac:spMkLst>
            <pc:docMk/>
            <pc:sldMk cId="1879039571" sldId="268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2EF22525-6DBF-41DF-86B7-00F6A8D26763}" dt="2022-04-27T07:23:20.861" v="79" actId="931"/>
          <ac:spMkLst>
            <pc:docMk/>
            <pc:sldMk cId="1879039571" sldId="268"/>
            <ac:spMk id="4" creationId="{91A7DDB9-212B-4063-AA34-C7D0FF2AEE1E}"/>
          </ac:spMkLst>
        </pc:spChg>
        <pc:picChg chg="del">
          <ac:chgData name="Korfant Matúš, Ing., PhD." userId="8bec9e68-8a3a-41cf-8ef9-992d64ec9df6" providerId="ADAL" clId="{2EF22525-6DBF-41DF-86B7-00F6A8D26763}" dt="2022-04-27T07:21:12.098" v="78" actId="478"/>
          <ac:picMkLst>
            <pc:docMk/>
            <pc:sldMk cId="1879039571" sldId="268"/>
            <ac:picMk id="5" creationId="{2A5F61D3-792D-4BA7-A80F-55AB75A3B2DE}"/>
          </ac:picMkLst>
        </pc:picChg>
        <pc:picChg chg="add mod">
          <ac:chgData name="Korfant Matúš, Ing., PhD." userId="8bec9e68-8a3a-41cf-8ef9-992d64ec9df6" providerId="ADAL" clId="{2EF22525-6DBF-41DF-86B7-00F6A8D26763}" dt="2022-04-27T07:23:30.044" v="83" actId="1076"/>
          <ac:picMkLst>
            <pc:docMk/>
            <pc:sldMk cId="1879039571" sldId="268"/>
            <ac:picMk id="7" creationId="{C0B5D9ED-8163-4C64-BAA7-B826CAA83E85}"/>
          </ac:picMkLst>
        </pc:picChg>
      </pc:sldChg>
      <pc:sldChg chg="addSp delSp modSp add mod ord">
        <pc:chgData name="Korfant Matúš, Ing., PhD." userId="8bec9e68-8a3a-41cf-8ef9-992d64ec9df6" providerId="ADAL" clId="{2EF22525-6DBF-41DF-86B7-00F6A8D26763}" dt="2022-06-28T09:47:44.961" v="178" actId="20577"/>
        <pc:sldMkLst>
          <pc:docMk/>
          <pc:sldMk cId="1555340454" sldId="269"/>
        </pc:sldMkLst>
        <pc:spChg chg="mod">
          <ac:chgData name="Korfant Matúš, Ing., PhD." userId="8bec9e68-8a3a-41cf-8ef9-992d64ec9df6" providerId="ADAL" clId="{2EF22525-6DBF-41DF-86B7-00F6A8D26763}" dt="2022-06-28T09:47:44.961" v="178" actId="20577"/>
          <ac:spMkLst>
            <pc:docMk/>
            <pc:sldMk cId="1555340454" sldId="269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2EF22525-6DBF-41DF-86B7-00F6A8D26763}" dt="2022-04-27T07:25:32.229" v="90" actId="931"/>
          <ac:spMkLst>
            <pc:docMk/>
            <pc:sldMk cId="1555340454" sldId="269"/>
            <ac:spMk id="4" creationId="{D1FDFDB2-0F5D-4EA0-B796-AADEEF56F0C3}"/>
          </ac:spMkLst>
        </pc:spChg>
        <pc:picChg chg="add mod">
          <ac:chgData name="Korfant Matúš, Ing., PhD." userId="8bec9e68-8a3a-41cf-8ef9-992d64ec9df6" providerId="ADAL" clId="{2EF22525-6DBF-41DF-86B7-00F6A8D26763}" dt="2022-04-27T07:25:39.364" v="92" actId="1076"/>
          <ac:picMkLst>
            <pc:docMk/>
            <pc:sldMk cId="1555340454" sldId="269"/>
            <ac:picMk id="6" creationId="{35C15A5F-56A2-44F5-999F-BEB3C31B7C23}"/>
          </ac:picMkLst>
        </pc:picChg>
        <pc:picChg chg="del">
          <ac:chgData name="Korfant Matúš, Ing., PhD." userId="8bec9e68-8a3a-41cf-8ef9-992d64ec9df6" providerId="ADAL" clId="{2EF22525-6DBF-41DF-86B7-00F6A8D26763}" dt="2022-04-27T07:23:49.031" v="89" actId="478"/>
          <ac:picMkLst>
            <pc:docMk/>
            <pc:sldMk cId="1555340454" sldId="269"/>
            <ac:picMk id="11" creationId="{BC3B332D-4558-4586-975F-95FAAA5623EC}"/>
          </ac:picMkLst>
        </pc:picChg>
      </pc:sldChg>
      <pc:sldChg chg="addSp delSp modSp add mod ord">
        <pc:chgData name="Korfant Matúš, Ing., PhD." userId="8bec9e68-8a3a-41cf-8ef9-992d64ec9df6" providerId="ADAL" clId="{2EF22525-6DBF-41DF-86B7-00F6A8D26763}" dt="2022-04-27T07:26:44.334" v="121" actId="1076"/>
        <pc:sldMkLst>
          <pc:docMk/>
          <pc:sldMk cId="1451485495" sldId="270"/>
        </pc:sldMkLst>
        <pc:spChg chg="mod">
          <ac:chgData name="Korfant Matúš, Ing., PhD." userId="8bec9e68-8a3a-41cf-8ef9-992d64ec9df6" providerId="ADAL" clId="{2EF22525-6DBF-41DF-86B7-00F6A8D26763}" dt="2022-04-27T07:26:23.759" v="115" actId="20577"/>
          <ac:spMkLst>
            <pc:docMk/>
            <pc:sldMk cId="1451485495" sldId="270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2EF22525-6DBF-41DF-86B7-00F6A8D26763}" dt="2022-04-27T07:26:37.553" v="117" actId="931"/>
          <ac:spMkLst>
            <pc:docMk/>
            <pc:sldMk cId="1451485495" sldId="270"/>
            <ac:spMk id="4" creationId="{C2AFD737-8102-4E7A-9C23-CCB01CEB69AB}"/>
          </ac:spMkLst>
        </pc:spChg>
        <pc:picChg chg="add mod">
          <ac:chgData name="Korfant Matúš, Ing., PhD." userId="8bec9e68-8a3a-41cf-8ef9-992d64ec9df6" providerId="ADAL" clId="{2EF22525-6DBF-41DF-86B7-00F6A8D26763}" dt="2022-04-27T07:26:44.334" v="121" actId="1076"/>
          <ac:picMkLst>
            <pc:docMk/>
            <pc:sldMk cId="1451485495" sldId="270"/>
            <ac:picMk id="6" creationId="{5256C1F8-09E0-4CF0-AF3F-744DF4776CF2}"/>
          </ac:picMkLst>
        </pc:picChg>
        <pc:picChg chg="del">
          <ac:chgData name="Korfant Matúš, Ing., PhD." userId="8bec9e68-8a3a-41cf-8ef9-992d64ec9df6" providerId="ADAL" clId="{2EF22525-6DBF-41DF-86B7-00F6A8D26763}" dt="2022-04-27T07:26:25.149" v="116" actId="478"/>
          <ac:picMkLst>
            <pc:docMk/>
            <pc:sldMk cId="1451485495" sldId="270"/>
            <ac:picMk id="7" creationId="{87CD2470-94AE-4B40-9B7A-8AC3EF486D04}"/>
          </ac:picMkLst>
        </pc:picChg>
      </pc:sldChg>
      <pc:sldChg chg="addSp delSp modSp add mod">
        <pc:chgData name="Korfant Matúš, Ing., PhD." userId="8bec9e68-8a3a-41cf-8ef9-992d64ec9df6" providerId="ADAL" clId="{2EF22525-6DBF-41DF-86B7-00F6A8D26763}" dt="2022-04-27T07:27:13.038" v="133" actId="1076"/>
        <pc:sldMkLst>
          <pc:docMk/>
          <pc:sldMk cId="1733240474" sldId="271"/>
        </pc:sldMkLst>
        <pc:spChg chg="mod">
          <ac:chgData name="Korfant Matúš, Ing., PhD." userId="8bec9e68-8a3a-41cf-8ef9-992d64ec9df6" providerId="ADAL" clId="{2EF22525-6DBF-41DF-86B7-00F6A8D26763}" dt="2022-04-27T07:26:53.868" v="127" actId="20577"/>
          <ac:spMkLst>
            <pc:docMk/>
            <pc:sldMk cId="1733240474" sldId="271"/>
            <ac:spMk id="2" creationId="{1074A7AD-81B7-4590-9665-BEC0740BE500}"/>
          </ac:spMkLst>
        </pc:spChg>
        <pc:spChg chg="add del mod">
          <ac:chgData name="Korfant Matúš, Ing., PhD." userId="8bec9e68-8a3a-41cf-8ef9-992d64ec9df6" providerId="ADAL" clId="{2EF22525-6DBF-41DF-86B7-00F6A8D26763}" dt="2022-04-27T07:27:05.031" v="129" actId="931"/>
          <ac:spMkLst>
            <pc:docMk/>
            <pc:sldMk cId="1733240474" sldId="271"/>
            <ac:spMk id="4" creationId="{3F12FD3A-5F1D-46A5-B485-1DEEB6C8CDAB}"/>
          </ac:spMkLst>
        </pc:spChg>
        <pc:picChg chg="del">
          <ac:chgData name="Korfant Matúš, Ing., PhD." userId="8bec9e68-8a3a-41cf-8ef9-992d64ec9df6" providerId="ADAL" clId="{2EF22525-6DBF-41DF-86B7-00F6A8D26763}" dt="2022-04-27T07:26:56.470" v="128" actId="478"/>
          <ac:picMkLst>
            <pc:docMk/>
            <pc:sldMk cId="1733240474" sldId="271"/>
            <ac:picMk id="6" creationId="{5256C1F8-09E0-4CF0-AF3F-744DF4776CF2}"/>
          </ac:picMkLst>
        </pc:picChg>
        <pc:picChg chg="add mod">
          <ac:chgData name="Korfant Matúš, Ing., PhD." userId="8bec9e68-8a3a-41cf-8ef9-992d64ec9df6" providerId="ADAL" clId="{2EF22525-6DBF-41DF-86B7-00F6A8D26763}" dt="2022-04-27T07:27:13.038" v="133" actId="1076"/>
          <ac:picMkLst>
            <pc:docMk/>
            <pc:sldMk cId="1733240474" sldId="271"/>
            <ac:picMk id="7" creationId="{14D7C397-2C47-4288-AB0B-31232F7DEE5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ADF51A-F28B-4C2C-AA87-E145DBA45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33E2FD3-D9EE-4192-A81C-4B468EBB9D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6443F878-41BB-4094-86B3-7B5C8FEC4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F92E2A1E-1624-4565-8615-2647C4FE3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D9E02C8-7D27-4163-B0C5-9F8A2EAB6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280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E11598-100B-4F25-AF2F-5220C2E40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8242CA78-DD91-4611-AC14-35415D130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8C3A0FAF-5130-49B7-A9BA-FEE884B1A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5495FFE0-DF8E-4E4E-83FA-8731B5D79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29DC776-B54F-46B3-956F-81C111ED4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24738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EF1D9D69-3D0A-424F-B6D5-38A85D66C7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zvislý text 2">
            <a:extLst>
              <a:ext uri="{FF2B5EF4-FFF2-40B4-BE49-F238E27FC236}">
                <a16:creationId xmlns:a16="http://schemas.microsoft.com/office/drawing/2014/main" id="{BBA6C6E4-0DA8-41FF-BAAB-F8B96E109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562B4038-F0FD-4EEF-93C4-ED2152920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0FA868C-AFA4-4738-A561-E041CD9F3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E292B129-4CC4-483C-B856-EAB619590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6871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A68A3E-A4EA-46E2-9554-65CDAF557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16C61449-35EA-4783-A62F-DD026536A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C32E4EDE-4C7B-4E0C-BE52-CB3D9DBA8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516C2B7B-7479-4AFF-9444-28BF33DDA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B85E727A-1854-4D81-BA79-F4D277D2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6845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B3D8EC-06DD-4166-96AB-F6ED1DB29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1B2344E-D685-4C6B-AB67-D20505B410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BDDD51F3-EA81-455C-8A99-FE06CDDA8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42439309-EEBA-49ED-8FBC-8CE054596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8FE4C45E-4C8C-4F48-9E71-7055C6536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9926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306035-9F22-4BDD-8027-FA5CF1A89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B149B234-EF10-4E87-A604-81C7EAD4B4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FF8F3810-C16A-4705-9977-AF7458A2D9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616E882A-DE7C-4302-8508-B24840A9B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91B71DF2-5FC7-4F71-923D-91E56809E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26D95967-8392-4A19-8A69-8DABEC24F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1301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E7F2D6-B57A-4010-AA79-5E0528C8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7402BAE-3575-4704-B60A-8961396F5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A4BC0477-0396-4B0B-8593-88AC07637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D676EBC-2480-4323-888F-E39C428A17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A9978FBE-7DA5-4A88-9611-4F8BC74D6D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DB57B481-8178-40D8-A8D4-449AE7DFC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422B4EA1-01B8-4971-B291-9D4A3E1DA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895441A0-CEC1-45B2-89EB-F03B18AD3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02544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51D066-8548-453D-B42D-00DBBCDD1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A9FE6845-CFF8-4D05-8063-570AF6FE1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BAC914BB-EBBE-4483-979F-08D418653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53EF69EA-4564-44D6-9316-6D5191AA9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8251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AB59EEFE-2207-4CB5-81F4-243068A70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2D114DC5-0BBC-4550-B264-E61303622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D11E40A5-6065-4982-AB5A-39413154A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73942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91C921-4425-4372-8FCC-EDDC40A6E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D40825A5-FBBD-4E67-A36D-4E5B3A0C3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6754149-6A40-447D-86EB-ECD6854BC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97893EE0-8A9F-48B0-9F78-BA95F5F37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A63488BF-0919-424D-8DDB-58865DD0D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E8F2662E-455C-4B49-B21F-D0DB837EE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11857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8C2736-2B0C-4AC0-B4AC-ACFA0411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267AF173-07E3-4B90-80F6-853EF3680C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7746F75-AA46-4485-A124-556B466D4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CE89138F-A739-4631-AB65-418EEE896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A89B376-C9A8-40FD-A82E-1079FB47D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C97548C2-D92D-4711-BEB7-C1561E7CD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216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57085E6E-5791-4E6D-A621-C473D4841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F9D9613-E946-4855-B720-58A991B3F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EE5CA47C-E392-40C0-A66D-01646A6512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342D3-CA8C-4FF4-AA4D-C2ADB40DC160}" type="datetimeFigureOut">
              <a:rPr lang="sk-SK" smtClean="0"/>
              <a:t>28. 6. 2022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57F586D1-F358-4627-86B4-ABFA2DCF61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CC148A9-3DDE-4E05-8BCF-36019C0FEA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66246-237A-4A4C-B877-C731E468A1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5159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9A4E07-27F7-4359-AD3F-D68507EA83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k-SK" sz="5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Železničný uzol Bratislava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45C9898-50ED-4125-B362-C7F28B7FAD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k-SK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PK1/PK4 – výstupy z dopravného modelovania</a:t>
            </a:r>
          </a:p>
        </p:txBody>
      </p:sp>
    </p:spTree>
    <p:extLst>
      <p:ext uri="{BB962C8B-B14F-4D97-AF65-F5344CB8AC3E}">
        <p14:creationId xmlns:p14="http://schemas.microsoft.com/office/powerpoint/2010/main" val="391516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od západu_24h_detail_PK1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Zástupný objekt pre obsah 6">
            <a:extLst>
              <a:ext uri="{FF2B5EF4-FFF2-40B4-BE49-F238E27FC236}">
                <a16:creationId xmlns:a16="http://schemas.microsoft.com/office/drawing/2014/main" id="{A6EF1795-BD3F-47CA-80FF-65892D5081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2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3535613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západ_24h_PK1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Zástupný objekt pre obsah 6" descr="Obrázok, na ktorom je mapa&#10;&#10;Automaticky generovaný popis">
            <a:extLst>
              <a:ext uri="{FF2B5EF4-FFF2-40B4-BE49-F238E27FC236}">
                <a16:creationId xmlns:a16="http://schemas.microsoft.com/office/drawing/2014/main" id="{22C0F1C3-3AD3-4C36-A5A0-50122AE24F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71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3076979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západ_24h_detail_PK1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 descr="Obrázok, na ktorom je mapa&#10;&#10;Automaticky generovaný popis">
            <a:extLst>
              <a:ext uri="{FF2B5EF4-FFF2-40B4-BE49-F238E27FC236}">
                <a16:creationId xmlns:a16="http://schemas.microsoft.com/office/drawing/2014/main" id="{F571FA87-8578-45BC-A1FB-A38F1715C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71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362341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1"/>
            <a:ext cx="12191999" cy="1111827"/>
          </a:xfrm>
        </p:spPr>
        <p:txBody>
          <a:bodyPr>
            <a:norm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Kartogram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zaťaženia siete_24h_PK4</a:t>
            </a:r>
          </a:p>
        </p:txBody>
      </p:sp>
      <p:pic>
        <p:nvPicPr>
          <p:cNvPr id="7" name="Zástupný objekt pre obsah 6" descr="Obrázok, na ktorom je mapa&#10;&#10;Automaticky generovaný popis">
            <a:extLst>
              <a:ext uri="{FF2B5EF4-FFF2-40B4-BE49-F238E27FC236}">
                <a16:creationId xmlns:a16="http://schemas.microsoft.com/office/drawing/2014/main" id="{C0B5D9ED-8163-4C64-BAA7-B826CAA83E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67" y="1111826"/>
            <a:ext cx="10980261" cy="5400000"/>
          </a:xfrm>
        </p:spPr>
      </p:pic>
    </p:spTree>
    <p:extLst>
      <p:ext uri="{BB962C8B-B14F-4D97-AF65-F5344CB8AC3E}">
        <p14:creationId xmlns:p14="http://schemas.microsoft.com/office/powerpoint/2010/main" val="1879039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11827"/>
          </a:xfrm>
        </p:spPr>
        <p:txBody>
          <a:bodyPr>
            <a:noAutofit/>
          </a:bodyPr>
          <a:lstStyle/>
          <a:p>
            <a:r>
              <a:rPr lang="sk-SK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Grafické znázornenie počtu nastupujúcich/vystupujúcich/prestupujúcich a počtu spojov za 24 hod._PK4 </a:t>
            </a:r>
          </a:p>
        </p:txBody>
      </p:sp>
      <p:pic>
        <p:nvPicPr>
          <p:cNvPr id="6" name="Zástupný objekt pre obsah 5">
            <a:extLst>
              <a:ext uri="{FF2B5EF4-FFF2-40B4-BE49-F238E27FC236}">
                <a16:creationId xmlns:a16="http://schemas.microsoft.com/office/drawing/2014/main" id="{35C15A5F-56A2-44F5-999F-BEB3C31B7C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59" y="1111827"/>
            <a:ext cx="10980261" cy="5400000"/>
          </a:xfrm>
        </p:spPr>
      </p:pic>
    </p:spTree>
    <p:extLst>
      <p:ext uri="{BB962C8B-B14F-4D97-AF65-F5344CB8AC3E}">
        <p14:creationId xmlns:p14="http://schemas.microsoft.com/office/powerpoint/2010/main" val="1555340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 Filiálke_24h_PK4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 descr="Obrázok, na ktorom je mapa&#10;&#10;Automaticky generovaný popis">
            <a:extLst>
              <a:ext uri="{FF2B5EF4-FFF2-40B4-BE49-F238E27FC236}">
                <a16:creationId xmlns:a16="http://schemas.microsoft.com/office/drawing/2014/main" id="{5256C1F8-09E0-4CF0-AF3F-744DF4776C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27" y="1111827"/>
            <a:ext cx="10980261" cy="5400000"/>
          </a:xfrm>
        </p:spPr>
      </p:pic>
    </p:spTree>
    <p:extLst>
      <p:ext uri="{BB962C8B-B14F-4D97-AF65-F5344CB8AC3E}">
        <p14:creationId xmlns:p14="http://schemas.microsoft.com/office/powerpoint/2010/main" val="1451485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od Filiálky_24h_PK4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Zástupný objekt pre obsah 6" descr="Obrázok, na ktorom je mapa&#10;&#10;Automaticky generovaný popis">
            <a:extLst>
              <a:ext uri="{FF2B5EF4-FFF2-40B4-BE49-F238E27FC236}">
                <a16:creationId xmlns:a16="http://schemas.microsoft.com/office/drawing/2014/main" id="{14D7C397-2C47-4288-AB0B-31232F7DE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27" y="1111827"/>
            <a:ext cx="10980261" cy="5400000"/>
          </a:xfrm>
        </p:spPr>
      </p:pic>
    </p:spTree>
    <p:extLst>
      <p:ext uri="{BB962C8B-B14F-4D97-AF65-F5344CB8AC3E}">
        <p14:creationId xmlns:p14="http://schemas.microsoft.com/office/powerpoint/2010/main" val="173324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1"/>
            <a:ext cx="12191999" cy="1111827"/>
          </a:xfrm>
        </p:spPr>
        <p:txBody>
          <a:bodyPr>
            <a:norm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Kartogram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zaťaženia siete_24h_PK1</a:t>
            </a:r>
          </a:p>
        </p:txBody>
      </p:sp>
      <p:pic>
        <p:nvPicPr>
          <p:cNvPr id="11" name="Zástupný objekt pre obsah 10" descr="Obrázok, na ktorom je mapa&#10;&#10;Automaticky generovaný popis">
            <a:extLst>
              <a:ext uri="{FF2B5EF4-FFF2-40B4-BE49-F238E27FC236}">
                <a16:creationId xmlns:a16="http://schemas.microsoft.com/office/drawing/2014/main" id="{2F454613-D979-4EF5-FC75-B5D594A5D8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2" y="1422112"/>
            <a:ext cx="11492832" cy="4680000"/>
          </a:xfrm>
        </p:spPr>
      </p:pic>
    </p:spTree>
    <p:extLst>
      <p:ext uri="{BB962C8B-B14F-4D97-AF65-F5344CB8AC3E}">
        <p14:creationId xmlns:p14="http://schemas.microsoft.com/office/powerpoint/2010/main" val="3471716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629748" cy="1111827"/>
          </a:xfrm>
        </p:spPr>
        <p:txBody>
          <a:bodyPr>
            <a:noAutofit/>
          </a:bodyPr>
          <a:lstStyle/>
          <a:p>
            <a:r>
              <a:rPr lang="sk-SK" sz="24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Grafické znázornenie počtu nastupujúcich/vystupujúcich/prestupujúcich a počtu spojov za 24 hod._PK1 </a:t>
            </a:r>
          </a:p>
        </p:txBody>
      </p:sp>
      <p:pic>
        <p:nvPicPr>
          <p:cNvPr id="11" name="Zástupný objekt pre obsah 10" descr="Obrázok, na ktorom je mapa, šípka&#10;&#10;Automaticky generovaný popis">
            <a:extLst>
              <a:ext uri="{FF2B5EF4-FFF2-40B4-BE49-F238E27FC236}">
                <a16:creationId xmlns:a16="http://schemas.microsoft.com/office/drawing/2014/main" id="{BC3B332D-4558-4586-975F-95FAAA562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2269"/>
            <a:ext cx="12187708" cy="4962961"/>
          </a:xfrm>
        </p:spPr>
      </p:pic>
    </p:spTree>
    <p:extLst>
      <p:ext uri="{BB962C8B-B14F-4D97-AF65-F5344CB8AC3E}">
        <p14:creationId xmlns:p14="http://schemas.microsoft.com/office/powerpoint/2010/main" val="3536968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Grafické znázornenie počtu nastupujúcich/vystupujúcich a schéma liniek_PK1</a:t>
            </a:r>
            <a:endParaRPr lang="sk-SK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 descr="Obrázok, na ktorom je mapa&#10;&#10;Automaticky generovaný popis">
            <a:extLst>
              <a:ext uri="{FF2B5EF4-FFF2-40B4-BE49-F238E27FC236}">
                <a16:creationId xmlns:a16="http://schemas.microsoft.com/office/drawing/2014/main" id="{4B5AA637-9E8F-4CA8-8C7E-DA87E9937F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8" y="1292088"/>
            <a:ext cx="12212116" cy="4972900"/>
          </a:xfrm>
        </p:spPr>
      </p:pic>
    </p:spTree>
    <p:extLst>
      <p:ext uri="{BB962C8B-B14F-4D97-AF65-F5344CB8AC3E}">
        <p14:creationId xmlns:p14="http://schemas.microsoft.com/office/powerpoint/2010/main" val="3769389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od východu_24h_PK1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Zástupný objekt pre obsah 6" descr="Obrázok, na ktorom je mapa&#10;&#10;Automaticky generovaný popis">
            <a:extLst>
              <a:ext uri="{FF2B5EF4-FFF2-40B4-BE49-F238E27FC236}">
                <a16:creationId xmlns:a16="http://schemas.microsoft.com/office/drawing/2014/main" id="{87CD2470-94AE-4B40-9B7A-8AC3EF486D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234764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od východu_24h_detail_PK1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>
            <a:extLst>
              <a:ext uri="{FF2B5EF4-FFF2-40B4-BE49-F238E27FC236}">
                <a16:creationId xmlns:a16="http://schemas.microsoft.com/office/drawing/2014/main" id="{B8F88E8C-C3CF-4B82-B5CD-2ECD237E0B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0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2091099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východ_24h_PK1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 descr="Obrázok, na ktorom je mapa&#10;&#10;Automaticky generovaný popis">
            <a:extLst>
              <a:ext uri="{FF2B5EF4-FFF2-40B4-BE49-F238E27FC236}">
                <a16:creationId xmlns:a16="http://schemas.microsoft.com/office/drawing/2014/main" id="{183D7CCC-51C2-487B-B07F-1E8458AAD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71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3052669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východ_24h_detail_PK1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Zástupný objekt pre obsah 6" descr="Obrázok, na ktorom je mapa&#10;&#10;Automaticky generovaný popis">
            <a:extLst>
              <a:ext uri="{FF2B5EF4-FFF2-40B4-BE49-F238E27FC236}">
                <a16:creationId xmlns:a16="http://schemas.microsoft.com/office/drawing/2014/main" id="{6C4EA2B9-E001-4D02-B173-F691DB7B92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3277917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74A7AD-81B7-4590-9665-BEC0740B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12116" cy="1111826"/>
          </a:xfrm>
        </p:spPr>
        <p:txBody>
          <a:bodyPr>
            <a:noAutofit/>
          </a:bodyPr>
          <a:lstStyle/>
          <a:p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k-SK" sz="3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bundle_smer</a:t>
            </a:r>
            <a:r>
              <a:rPr lang="sk-SK" sz="3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od západu_24h_PK1</a:t>
            </a:r>
            <a:endParaRPr lang="sk-SK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Zástupný objekt pre obsah 5" descr="Obrázok, na ktorom je mapa&#10;&#10;Automaticky generovaný popis">
            <a:extLst>
              <a:ext uri="{FF2B5EF4-FFF2-40B4-BE49-F238E27FC236}">
                <a16:creationId xmlns:a16="http://schemas.microsoft.com/office/drawing/2014/main" id="{5353EB54-F534-4A5A-8498-484CF2E41D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9" y="1111827"/>
            <a:ext cx="11481857" cy="5400000"/>
          </a:xfrm>
        </p:spPr>
      </p:pic>
    </p:spTree>
    <p:extLst>
      <p:ext uri="{BB962C8B-B14F-4D97-AF65-F5344CB8AC3E}">
        <p14:creationId xmlns:p14="http://schemas.microsoft.com/office/powerpoint/2010/main" val="1057439610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172</Words>
  <Application>Microsoft Office PowerPoint</Application>
  <PresentationFormat>Širokouhlá</PresentationFormat>
  <Paragraphs>17</Paragraphs>
  <Slides>16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Motív Office</vt:lpstr>
      <vt:lpstr>Železničný uzol Bratislava</vt:lpstr>
      <vt:lpstr>Kartogram zaťaženia siete_24h_PK1</vt:lpstr>
      <vt:lpstr>Grafické znázornenie počtu nastupujúcich/vystupujúcich/prestupujúcich a počtu spojov za 24 hod._PK1 </vt:lpstr>
      <vt:lpstr>Grafické znázornenie počtu nastupujúcich/vystupujúcich a schéma liniek_PK1</vt:lpstr>
      <vt:lpstr>Flow bundle_smer od východu_24h_PK1</vt:lpstr>
      <vt:lpstr>Flow bundle_smer od východu_24h_detail_PK1</vt:lpstr>
      <vt:lpstr>Flow bundle_smer východ_24h_PK1</vt:lpstr>
      <vt:lpstr>Flow bundle_smer východ_24h_detail_PK1</vt:lpstr>
      <vt:lpstr>Flow bundle_smer od západu_24h_PK1</vt:lpstr>
      <vt:lpstr>Flow bundle_smer od západu_24h_detail_PK1</vt:lpstr>
      <vt:lpstr>Flow bundle_smer západ_24h_PK1</vt:lpstr>
      <vt:lpstr>Flow bundle_smer západ_24h_detail_PK1</vt:lpstr>
      <vt:lpstr>Kartogram zaťaženia siete_24h_PK4</vt:lpstr>
      <vt:lpstr>Grafické znázornenie počtu nastupujúcich/vystupujúcich/prestupujúcich a počtu spojov za 24 hod._PK4 </vt:lpstr>
      <vt:lpstr>Flow bundle_smer k Filiálke_24h_PK4</vt:lpstr>
      <vt:lpstr>Flow bundle_smer od Filiálky_24h_PK4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Železničný uzol Bratislava</dc:title>
  <dc:creator>Korfant Matúš, Ing., PhD.</dc:creator>
  <cp:lastModifiedBy>Bečka Roman, Ing.</cp:lastModifiedBy>
  <cp:revision>1</cp:revision>
  <dcterms:created xsi:type="dcterms:W3CDTF">2022-04-05T07:47:16Z</dcterms:created>
  <dcterms:modified xsi:type="dcterms:W3CDTF">2022-06-28T10:11:47Z</dcterms:modified>
</cp:coreProperties>
</file>